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autoCompressPictures="0">
  <p:sldMasterIdLst>
    <p:sldMasterId id="2147483660" r:id="rId1"/>
  </p:sldMasterIdLst>
  <p:sldIdLst>
    <p:sldId id="264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C910"/>
    <a:srgbClr val="D9D9D9"/>
    <a:srgbClr val="D3D3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277"/>
    <p:restoredTop sz="94674"/>
  </p:normalViewPr>
  <p:slideViewPr>
    <p:cSldViewPr snapToGrid="0" snapToObjects="1">
      <p:cViewPr varScale="1">
        <p:scale>
          <a:sx n="91" d="100"/>
          <a:sy n="91" d="100"/>
        </p:scale>
        <p:origin x="216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6896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2142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640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98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68814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331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56924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0913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1811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33904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807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7ED9C8-F09A-4D9E-BEC0-4725162E21FF}" type="datetimeFigureOut">
              <a:rPr lang="en-US" smtClean="0"/>
              <a:t>11/3/2020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7D807A-D3EC-4DEA-86E2-120E4093F1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36910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s://app.powerbi.com/groups/me/reports/c1ca7d36-27a2-42fe-96e2-ac60fe4c7704/ReportSection2699746858a29c9de61d?pbi_source=PowerPoint" TargetMode="Externa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>
            <a:hlinkClick r:id="rId2"/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200" y="0"/>
            <a:ext cx="12020550" cy="6858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2020-11-03T23:07:47Z</dcterms:created>
  <dcterms:modified xsi:type="dcterms:W3CDTF">2020-11-03T23:07:55Z</dcterms:modified>
</cp:coreProperties>
</file>