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77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2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powerbi.com/groups/me/reports/c1ca7d36-27a2-42fe-96e2-ac60fe4c7704/ReportSection2699746858a29c9de61d?pbi_source=PowerPoint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AMA UMUNEGBU</cp:lastModifiedBy>
  <cp:revision>4</cp:revision>
  <dcterms:created xsi:type="dcterms:W3CDTF">2016-09-04T11:54:55Z</dcterms:created>
  <dcterms:modified xsi:type="dcterms:W3CDTF">2020-11-03T01:17:02Z</dcterms:modified>
</cp:coreProperties>
</file>