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7"/>
    <p:restoredTop sz="94674"/>
  </p:normalViewPr>
  <p:slideViewPr>
    <p:cSldViewPr snapToGrid="0" snapToObjects="1">
      <p:cViewPr varScale="1">
        <p:scale>
          <a:sx n="95" d="100"/>
          <a:sy n="95" d="100"/>
        </p:scale>
        <p:origin x="5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68" y="226503"/>
            <a:ext cx="10419127" cy="6358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2020-11-03T23:06:14Z</dcterms:created>
  <dcterms:modified xsi:type="dcterms:W3CDTF">2021-09-28T12:00:53Z</dcterms:modified>
  <cp:contentStatus/>
</cp:coreProperties>
</file>